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577" r:id="rId2"/>
    <p:sldId id="578" r:id="rId3"/>
    <p:sldId id="579" r:id="rId4"/>
    <p:sldId id="580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Mesh Size</a:t>
            </a:r>
            <a:r>
              <a:rPr lang="en-US" sz="2000" smtClean="0">
                <a:solidFill>
                  <a:srgbClr val="626947"/>
                </a:solidFill>
              </a:rPr>
              <a:t>: </a:t>
            </a:r>
            <a:r>
              <a:rPr lang="en-US" sz="2000" b="0" smtClean="0"/>
              <a:t>use </a:t>
            </a:r>
            <a:r>
              <a:rPr lang="en-US" sz="2000" b="0" dirty="0" smtClean="0"/>
              <a:t>default </a:t>
            </a:r>
            <a:r>
              <a:rPr lang="en-US" sz="2000" b="0" smtClean="0"/>
              <a:t>mesh size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626947"/>
                </a:solidFill>
              </a:rPr>
              <a:t>TopOpt</a:t>
            </a:r>
            <a:r>
              <a:rPr lang="en-US" sz="2000" dirty="0" smtClean="0">
                <a:solidFill>
                  <a:srgbClr val="626947"/>
                </a:solidFill>
              </a:rPr>
              <a:t> </a:t>
            </a:r>
            <a:r>
              <a:rPr lang="en-US" sz="2000" dirty="0">
                <a:solidFill>
                  <a:srgbClr val="626947"/>
                </a:solidFill>
              </a:rPr>
              <a:t>Constraints:</a:t>
            </a:r>
            <a:r>
              <a:rPr lang="en-US" sz="2000" b="0" dirty="0" smtClean="0"/>
              <a:t> No Constraints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b="0" dirty="0"/>
              <a:t>Optimize the topology for a volume fraction of 0.25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49512" y="3868109"/>
            <a:ext cx="78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Use Pareto Method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for Topology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073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Method based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85900" y="1040130"/>
            <a:ext cx="5795962" cy="372636"/>
            <a:chOff x="1971675" y="1059180"/>
            <a:chExt cx="579596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Choose Units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971675" y="1059180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5900" y="1401694"/>
            <a:ext cx="5795962" cy="700776"/>
            <a:chOff x="1971675" y="1420744"/>
            <a:chExt cx="579596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Load Geometry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971675" y="1748884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5900" y="2085534"/>
            <a:ext cx="5795962" cy="700641"/>
            <a:chOff x="1971675" y="2104584"/>
            <a:chExt cx="579596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Define Material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971675" y="2432589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5900" y="2769374"/>
            <a:ext cx="5795962" cy="1185434"/>
            <a:chOff x="1971675" y="2788424"/>
            <a:chExt cx="579596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Loads (Structural/Thermal/Gravity)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971675" y="2851688"/>
              <a:ext cx="579596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85900" y="3674966"/>
            <a:ext cx="5795962" cy="951576"/>
            <a:chOff x="1971675" y="3694016"/>
            <a:chExt cx="579596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Carry out FEA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971675" y="4023334"/>
              <a:ext cx="579596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5900" y="4446885"/>
            <a:ext cx="5795962" cy="619403"/>
            <a:chOff x="1971675" y="4465935"/>
            <a:chExt cx="579596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Top Opt Constraints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971675" y="4712702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85900" y="5066288"/>
            <a:ext cx="5795962" cy="558205"/>
            <a:chOff x="1971675" y="5085338"/>
            <a:chExt cx="5795962" cy="558205"/>
          </a:xfrm>
        </p:grpSpPr>
        <p:sp>
          <p:nvSpPr>
            <p:cNvPr id="38" name="Rounded Rectangle 37"/>
            <p:cNvSpPr/>
            <p:nvPr/>
          </p:nvSpPr>
          <p:spPr>
            <a:xfrm>
              <a:off x="2421863" y="5267946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Topology 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38" idx="0"/>
            </p:cNvCxnSpPr>
            <p:nvPr/>
          </p:nvCxnSpPr>
          <p:spPr>
            <a:xfrm>
              <a:off x="3831897" y="5085338"/>
              <a:ext cx="0" cy="182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3059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971675" y="5270907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85900" y="5591410"/>
            <a:ext cx="5795962" cy="1114897"/>
            <a:chOff x="1971675" y="5610460"/>
            <a:chExt cx="5795962" cy="1114897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PostProcessing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7" y="5610460"/>
              <a:ext cx="1" cy="476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971675" y="5828772"/>
              <a:ext cx="579596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81862" y="4064267"/>
            <a:ext cx="1838324" cy="2249095"/>
            <a:chOff x="7281862" y="4064267"/>
            <a:chExt cx="1838324" cy="224909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1210" y="4067228"/>
              <a:ext cx="1638976" cy="22461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00132" y="4067228"/>
              <a:ext cx="1601005" cy="2246133"/>
            </a:xfrm>
            <a:prstGeom prst="rect">
              <a:avLst/>
            </a:prstGeom>
            <a:noFill/>
            <a:ln w="28575">
              <a:solidFill>
                <a:srgbClr val="626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281862" y="4064267"/>
              <a:ext cx="218270" cy="1184630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81862" y="5624493"/>
              <a:ext cx="218270" cy="688868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559599" y="5774756"/>
            <a:ext cx="1482071" cy="194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519237"/>
            <a:ext cx="45339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14092</TotalTime>
  <Words>78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Problem Description</vt:lpstr>
      <vt:lpstr>Pareto Method based TO</vt:lpstr>
      <vt:lpstr>Results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3189</cp:revision>
  <cp:lastPrinted>2015-10-05T14:36:18Z</cp:lastPrinted>
  <dcterms:created xsi:type="dcterms:W3CDTF">2007-07-12T22:43:05Z</dcterms:created>
  <dcterms:modified xsi:type="dcterms:W3CDTF">2019-08-15T23:15:34Z</dcterms:modified>
</cp:coreProperties>
</file>